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77f0d231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77f0d231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a77f0d2315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a77f0d2315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77f0d231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a77f0d231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77f0d231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77f0d231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a77f0d231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a77f0d231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a77f0d2315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a77f0d231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77f0d2315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a77f0d2315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77f0d2315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77f0d2315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Mood.List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Curation app for Spotify playlists based on user text input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Mood.List? 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4 billion playlists on Spotify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</a:t>
            </a:r>
            <a:r>
              <a:rPr lang="en"/>
              <a:t>akes user input in the form of a snippet of text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Generates a playlist based on keywords and mood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save playlists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Email notification when playlists are ready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Mood.List: Clockwise: (1) Front page after log-in (2) Playlist results after text is submitted (3) Saved playlists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9" y="90450"/>
            <a:ext cx="3785800" cy="2578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4875" y="152400"/>
            <a:ext cx="3645225" cy="251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821574"/>
            <a:ext cx="2477809" cy="172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Mood.List Finds Playlists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inputs a piece of text (we recommend 500 words or less, but can be much longer)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Amazon Comprehend processes and compresses text by generating key phrases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Key phrases are sent to OpenAI API to output an emotion like “loneliness” or “inspiration”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Emotion is used as a search term in Spotify to return up to 5 playlists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471900" y="1919075"/>
            <a:ext cx="2184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AWS Services: S3 Buckets, IAM, Lambda, DynamoDB, API Gateway, Simple Queue Service (SQS), EKS (Elastic Kubernetes Service), Amazon Comprehend, SES, Amazon Load Balancing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Other: Spotify API, Python, Docker, HTML/CSS, Javascript (React, NodeJS), OpenAI API </a:t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4555" y="1832575"/>
            <a:ext cx="5959946" cy="322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Highlights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AWS network load balancer distributes client requests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Kube secrets to store our sensitive information like API credentials and database keys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Kubernetes</a:t>
            </a:r>
            <a:r>
              <a:rPr lang="en"/>
              <a:t> cluster of 2 t4g.medium nodes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DynamoDB stores two tables: users and playlists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Integration with Spotify API to handle user authentication and playlist search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Integration with OpenAI API to generalize text as emotions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471900" y="1919075"/>
            <a:ext cx="8222100" cy="31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Costs: Not too bad, but when we tried Sagemaker (not used </a:t>
            </a:r>
            <a:r>
              <a:rPr lang="en"/>
              <a:t>ultimately</a:t>
            </a:r>
            <a:r>
              <a:rPr lang="en"/>
              <a:t>) we incurred some costs because our instance needed a GPU, which charges per hour. This is not sustainable in the long run, unless our app starts making money.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Latency: Originally, we had more lambda functions, but hosting a lot of our NLP/keyword extraction in Lambda led to long lag times. So we switched to Amazon Comprehend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Integrations: Integrating AWS Network Load Balancer with API Gateway meant we had to expose our back-end, an AWS-specific issue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to Proposal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Originally proposed 2 neural networks to extract keywords and classify emotions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Wanted to deploy ML models using Sagemaker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Realized this was overkill: short snippets of text are not suitable for keyword extraction and existing technology to classify emotions are not fine-tuned for nuanced </a:t>
            </a:r>
            <a:r>
              <a:rPr lang="en"/>
              <a:t>emotions</a:t>
            </a:r>
            <a:r>
              <a:rPr lang="en"/>
              <a:t> like “loneliness”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Sagemaker is costly if you need an instance </a:t>
            </a:r>
            <a:r>
              <a:rPr lang="en"/>
              <a:t>with</a:t>
            </a:r>
            <a:r>
              <a:rPr lang="en"/>
              <a:t> a GPU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Difficult to deploy custom MLs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Work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</a:t>
            </a:r>
            <a:r>
              <a:rPr lang="en"/>
              <a:t>up a central monitoring dashboard where we can view logs of pods running inside a Kubernetes cluster for more convenient access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user features, such as generating playlists, taking into account user’s tastes and song history, and showing community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sophisticated ways of matching songs to text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